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73" r:id="rId7"/>
    <p:sldId id="267" r:id="rId8"/>
    <p:sldId id="269" r:id="rId9"/>
    <p:sldId id="274" r:id="rId10"/>
    <p:sldId id="275" r:id="rId11"/>
    <p:sldId id="268" r:id="rId12"/>
    <p:sldId id="270" r:id="rId13"/>
    <p:sldId id="276" r:id="rId14"/>
    <p:sldId id="271" r:id="rId15"/>
    <p:sldId id="277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12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37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7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85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4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81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6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7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34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2294-F51C-4778-97EF-7CC86399B6CE}" type="datetimeFigureOut">
              <a:rPr lang="ru-RU" smtClean="0"/>
              <a:t>13.01.2021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9851-3C3A-4517-9110-75E929E7E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5753" y="788894"/>
            <a:ext cx="9910482" cy="4442291"/>
          </a:xfrm>
        </p:spPr>
        <p:txBody>
          <a:bodyPr>
            <a:noAutofit/>
          </a:bodyPr>
          <a:lstStyle/>
          <a:p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Лабораторная работа №15</a:t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/>
              <a:t>Создать сайт </a:t>
            </a:r>
            <a:r>
              <a:rPr lang="ru-RU" sz="4800" dirty="0"/>
              <a:t>с использованием технологии </a:t>
            </a:r>
            <a:r>
              <a:rPr lang="ru-RU" sz="4800" dirty="0" err="1"/>
              <a:t>Bootstrap</a:t>
            </a:r>
            <a:r>
              <a:rPr lang="ru-RU" sz="4800" dirty="0"/>
              <a:t>.</a:t>
            </a:r>
            <a:br>
              <a:rPr lang="ru-RU" sz="4800" dirty="0"/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/>
            </a:r>
            <a:b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</a:br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Вариант №21. Художественная школа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2247" y="5401515"/>
            <a:ext cx="9273988" cy="1053074"/>
          </a:xfrm>
        </p:spPr>
        <p:txBody>
          <a:bodyPr/>
          <a:lstStyle/>
          <a:p>
            <a:pPr algn="r"/>
            <a:r>
              <a:rPr lang="ru-RU" dirty="0">
                <a:latin typeface="Corbel Light" panose="020B0303020204020204" pitchFamily="34" charset="0"/>
              </a:rPr>
              <a:t>Выполнил: студент группы </a:t>
            </a:r>
            <a:r>
              <a:rPr lang="ru-RU" dirty="0" smtClean="0">
                <a:latin typeface="Corbel Light" panose="020B0303020204020204" pitchFamily="34" charset="0"/>
              </a:rPr>
              <a:t>П-32</a:t>
            </a:r>
            <a:endParaRPr lang="ru-RU" dirty="0">
              <a:latin typeface="Corbel Light" panose="020B0303020204020204" pitchFamily="34" charset="0"/>
            </a:endParaRPr>
          </a:p>
          <a:p>
            <a:pPr algn="r"/>
            <a:r>
              <a:rPr lang="ru-RU" dirty="0" smtClean="0">
                <a:latin typeface="Corbel Light" panose="020B0303020204020204" pitchFamily="34" charset="0"/>
              </a:rPr>
              <a:t>Селезнева В.В.</a:t>
            </a:r>
            <a:endParaRPr lang="ru-RU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4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BDB6B77-12E6-455A-9C4D-FCEF203F0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46" y="1640118"/>
            <a:ext cx="999990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«Контакты»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0FD8E33-CB28-46E0-BBD4-FE0C65D7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9" y="1640118"/>
            <a:ext cx="998906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9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«Контакты»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9A65CC4-732C-4C46-91B6-AFB0C4E3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65" y="1640118"/>
            <a:ext cx="997066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«Контакты»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49BF230-7537-4B25-BBD9-811C2D50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04" y="1640118"/>
            <a:ext cx="998979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«Регистрация»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48DB489-4E2D-4769-8A9C-0B73EA3B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66" y="1640118"/>
            <a:ext cx="996666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«Регистрация»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3AEEF8F-65FA-499A-8BC7-4A5B5814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75" y="1640118"/>
            <a:ext cx="1000065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«Авторизация»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F4A9BD9-5855-44FE-A065-1CEBDBEA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4" y="1640118"/>
            <a:ext cx="997279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Изменение кода скаченного шаблона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B4EA3FF-25F0-4AC6-91E9-BF4501DB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40" y="1640118"/>
            <a:ext cx="853631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5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7B15FE8-DFB2-47C3-9ABF-E9D36EF1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50" y="1640118"/>
            <a:ext cx="9977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2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4548212-782B-4433-8CAD-2C905167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11" y="1640118"/>
            <a:ext cx="997137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0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713E33D-3B2F-4536-81BD-9F927945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13" y="1640118"/>
            <a:ext cx="994837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0D14C58-0181-4633-9F3A-1590EC0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75" y="1640118"/>
            <a:ext cx="996125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993CF4D-6B47-45CE-9E96-F8BE5464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61" y="1640118"/>
            <a:ext cx="1000607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4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27AACEB-38C3-4688-B6F9-E86AA78E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3" y="1640118"/>
            <a:ext cx="998833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8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537882"/>
            <a:ext cx="121920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latin typeface="Corbel Light" panose="020B0303020204020204" pitchFamily="34" charset="0"/>
                <a:cs typeface="Calibri Light" panose="020F0302020204030204" pitchFamily="34" charset="0"/>
              </a:rPr>
              <a:t>Страница «О нас»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5225880-CDDF-4C40-99CF-0F90A59C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9" y="1640118"/>
            <a:ext cx="998906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4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68</Words>
  <Application>Microsoft Office PowerPoint</Application>
  <PresentationFormat>Широкоэкранный</PresentationFormat>
  <Paragraphs>18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Corbel Light</vt:lpstr>
      <vt:lpstr>Тема Office</vt:lpstr>
      <vt:lpstr>Лабораторная работа №15  Создать сайт с использованием технологии Bootstrap.  Вариант №21. Художественная школа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№2  Верстка страницы сайта. Создание макета</dc:title>
  <dc:creator>Maria Smagina</dc:creator>
  <cp:lastModifiedBy>Nata</cp:lastModifiedBy>
  <cp:revision>55</cp:revision>
  <dcterms:created xsi:type="dcterms:W3CDTF">2020-09-18T18:02:18Z</dcterms:created>
  <dcterms:modified xsi:type="dcterms:W3CDTF">2021-01-13T12:58:34Z</dcterms:modified>
</cp:coreProperties>
</file>